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" Type="http://schemas.openxmlformats.org/officeDocument/2006/relationships/presProps" Target="presProps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20.mp4>
</file>

<file path=ppt/media/media21.mp4>
</file>

<file path=ppt/media/media22.mp4>
</file>

<file path=ppt/media/media23.mp4>
</file>

<file path=ppt/media/media24.mp4>
</file>

<file path=ppt/media/media25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0.mp4"/><Relationship Id="rId3" Type="http://schemas.openxmlformats.org/officeDocument/2006/relationships/video" Target="../media/media10.mp4"/><Relationship Id="rId4" Type="http://schemas.openxmlformats.org/officeDocument/2006/relationships/image" Target="../media/image5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1.mp4"/><Relationship Id="rId3" Type="http://schemas.openxmlformats.org/officeDocument/2006/relationships/video" Target="../media/media11.mp4"/><Relationship Id="rId4" Type="http://schemas.openxmlformats.org/officeDocument/2006/relationships/image" Target="../media/image4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2.mp4"/><Relationship Id="rId3" Type="http://schemas.openxmlformats.org/officeDocument/2006/relationships/video" Target="../media/media12.mp4"/><Relationship Id="rId4" Type="http://schemas.openxmlformats.org/officeDocument/2006/relationships/image" Target="../media/image10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3.mp4"/><Relationship Id="rId3" Type="http://schemas.openxmlformats.org/officeDocument/2006/relationships/video" Target="../media/media13.mp4"/><Relationship Id="rId4" Type="http://schemas.openxmlformats.org/officeDocument/2006/relationships/image" Target="../media/image11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4.mp4"/><Relationship Id="rId3" Type="http://schemas.openxmlformats.org/officeDocument/2006/relationships/video" Target="../media/media14.mp4"/><Relationship Id="rId4" Type="http://schemas.openxmlformats.org/officeDocument/2006/relationships/image" Target="../media/image1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5.mp4"/><Relationship Id="rId3" Type="http://schemas.openxmlformats.org/officeDocument/2006/relationships/video" Target="../media/media15.mp4"/><Relationship Id="rId4" Type="http://schemas.openxmlformats.org/officeDocument/2006/relationships/image" Target="../media/image13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6.mp4"/><Relationship Id="rId3" Type="http://schemas.openxmlformats.org/officeDocument/2006/relationships/video" Target="../media/media16.mp4"/><Relationship Id="rId4" Type="http://schemas.openxmlformats.org/officeDocument/2006/relationships/image" Target="../media/image1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7.mp4"/><Relationship Id="rId3" Type="http://schemas.openxmlformats.org/officeDocument/2006/relationships/video" Target="../media/media17.mp4"/><Relationship Id="rId4" Type="http://schemas.openxmlformats.org/officeDocument/2006/relationships/image" Target="../media/image10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8.mp4"/><Relationship Id="rId3" Type="http://schemas.openxmlformats.org/officeDocument/2006/relationships/video" Target="../media/media18.mp4"/><Relationship Id="rId4" Type="http://schemas.openxmlformats.org/officeDocument/2006/relationships/image" Target="../media/image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9.mp4"/><Relationship Id="rId3" Type="http://schemas.openxmlformats.org/officeDocument/2006/relationships/video" Target="../media/media19.mp4"/><Relationship Id="rId4" Type="http://schemas.openxmlformats.org/officeDocument/2006/relationships/image" Target="../media/image1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0.mp4"/><Relationship Id="rId3" Type="http://schemas.openxmlformats.org/officeDocument/2006/relationships/video" Target="../media/media20.mp4"/><Relationship Id="rId4" Type="http://schemas.openxmlformats.org/officeDocument/2006/relationships/image" Target="../media/image1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1.mp4"/><Relationship Id="rId3" Type="http://schemas.openxmlformats.org/officeDocument/2006/relationships/video" Target="../media/media21.mp4"/><Relationship Id="rId4" Type="http://schemas.openxmlformats.org/officeDocument/2006/relationships/image" Target="../media/image1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2.mp4"/><Relationship Id="rId3" Type="http://schemas.openxmlformats.org/officeDocument/2006/relationships/video" Target="../media/media22.mp4"/><Relationship Id="rId4" Type="http://schemas.openxmlformats.org/officeDocument/2006/relationships/image" Target="../media/image1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3.mp4"/><Relationship Id="rId3" Type="http://schemas.openxmlformats.org/officeDocument/2006/relationships/video" Target="../media/media23.mp4"/><Relationship Id="rId4" Type="http://schemas.openxmlformats.org/officeDocument/2006/relationships/image" Target="../media/image1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4.mp4"/><Relationship Id="rId3" Type="http://schemas.openxmlformats.org/officeDocument/2006/relationships/video" Target="../media/media24.mp4"/><Relationship Id="rId4" Type="http://schemas.openxmlformats.org/officeDocument/2006/relationships/image" Target="../media/image15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5.mp4"/><Relationship Id="rId3" Type="http://schemas.openxmlformats.org/officeDocument/2006/relationships/video" Target="../media/media25.mp4"/><Relationship Id="rId4" Type="http://schemas.openxmlformats.org/officeDocument/2006/relationships/image" Target="../media/image4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7.mp4"/><Relationship Id="rId3" Type="http://schemas.openxmlformats.org/officeDocument/2006/relationships/video" Target="../media/media7.mp4"/><Relationship Id="rId4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8.mp4"/><Relationship Id="rId3" Type="http://schemas.openxmlformats.org/officeDocument/2006/relationships/video" Target="../media/media8.mp4"/><Relationship Id="rId4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9.mp4"/><Relationship Id="rId3" Type="http://schemas.openxmlformats.org/officeDocument/2006/relationships/video" Target="../media/media9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d8f12159d5b6d8e0f589f316f980c25f086d55fd786cc405a00eefdea8490bd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ddbd672edca93a9b43efa9c3484ff3d1d590318afa9bf26ef3ea4d1965b9852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0f9f149aec206978456592e84cf4240165535215b543e552f9e092bd12a39f9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044756336f067a6db5e6afc1c4f62842b127b9e49537793882b3bdb9d2fe648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2dacb4055f926c21c80fbc3b32daca2a3cf3a38614585306518edee282945e5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962781b69c695bbb75be64e2f120916394525d5441d45ad89fce27933fff9550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4f7b8e6b84d27edd20968d4ea100c959b6e16fefee95422c37c3a7f5d1baad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af85eb3cfde0decef6c5867fe21684d3a9c0f86cc2a3ac73ae642b80f286c75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96b38e6eace7c47c45415561107eb9083010314686c070fd02c8db6118af8c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eb5aef2974ab68fb6d664a6d11abf1fb38345170d8aa9eeca91195a0eff54c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b0e80978ff93b11e337c3aea8cf0fa8437b882ba23b6a45337668978d502bc4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3b9814534e5ab2f3e356212d0986167a713386f4c1d26d08782fc7ecb98f61d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be51e31765c38ed57dfbb033c2b8ec119f434d2bc2a8bd08b3ddc83dc9d6147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61627693a915c1d29e6346dcb00e8c5829b17f07410598c331a095553f0f46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49948354f98cabc0b1ff375349702175d9c42536bc226e0413a6850197567c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952fd837a5a9ae392146ae5edd6d2ab4c76dd0be87827640e1a08daa357a2280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dbf0b13514265d1f565e9f117bf99394e186b179bf07fde634db25255c323a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e1c013dcb0e2dc012fe538459ba0dcfa91689bf5222c5dda13bd27ddfe6589d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98aca94cb5ce0253632557e65822ebf271c05b72b6b7ca98be076ee5fb12f2e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0081dcd725ccc60e91429a187aad6f1d09bb3c71beafa5223591708a7a2e139d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c2a241deb57a3cab2809814e7358de3a6ff45c35630b1fa8241b4742ead19d0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c78b51ba1fc559c49037d4cf27077a75ab2ac677b1bd520281f081de19e7b25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9f8c35967f114ed871f6365a939d15e79cfcac5760ad61125f5dc05815e60f5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dfc8f600162418eddf2808e4dfcb880b35a10a94419ec721fe13840c4bb819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fc472afd7688a880e78c255a1725a549a10abc685fbcc8a352337169ef7e6f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